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224" d="100"/>
          <a:sy n="224" d="100"/>
        </p:scale>
        <p:origin x="196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833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644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8142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3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05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190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537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459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705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07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264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4D8E3-11F7-4069-A206-81E039BCD789}" type="datetimeFigureOut">
              <a:rPr lang="en-CA" smtClean="0"/>
              <a:t>2022-08-25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86FD7-F201-40B5-8930-0576B1A4AB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46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588" y="1867924"/>
            <a:ext cx="4945561" cy="4990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2209" y="1423686"/>
            <a:ext cx="507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LTRI Core Facility Policy regarding Acknowledgments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534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Parsons</dc:creator>
  <cp:lastModifiedBy>Michael Parsons</cp:lastModifiedBy>
  <cp:revision>1</cp:revision>
  <dcterms:created xsi:type="dcterms:W3CDTF">2022-08-25T19:57:09Z</dcterms:created>
  <dcterms:modified xsi:type="dcterms:W3CDTF">2022-08-25T20:01:59Z</dcterms:modified>
</cp:coreProperties>
</file>